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99" r:id="rId2"/>
    <p:sldId id="257" r:id="rId3"/>
    <p:sldId id="258" r:id="rId4"/>
    <p:sldId id="259" r:id="rId5"/>
    <p:sldId id="316" r:id="rId6"/>
    <p:sldId id="261" r:id="rId7"/>
    <p:sldId id="311" r:id="rId8"/>
    <p:sldId id="262" r:id="rId9"/>
    <p:sldId id="263" r:id="rId10"/>
    <p:sldId id="31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1" r:id="rId36"/>
    <p:sldId id="292" r:id="rId37"/>
    <p:sldId id="294" r:id="rId38"/>
    <p:sldId id="295" r:id="rId39"/>
    <p:sldId id="298" r:id="rId40"/>
    <p:sldId id="29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05" d="100"/>
          <a:sy n="105" d="100"/>
        </p:scale>
        <p:origin x="418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often easier to visualize </a:t>
            </a:r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Don’t make this mistake!!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</a:t>
            </a:r>
            <a:r>
              <a:rPr lang="en-US" dirty="0"/>
              <a:t>dd</a:t>
            </a:r>
            <a:r>
              <a:rPr dirty="0"/>
              <a:t> random </a:t>
            </a:r>
            <a:r>
              <a:rPr b="1" dirty="0"/>
              <a:t>jitter</a:t>
            </a:r>
            <a:r>
              <a:rPr dirty="0"/>
              <a:t> to variables with limited number of </a:t>
            </a:r>
            <a:r>
              <a:rPr lang="en-US" dirty="0"/>
              <a:t>discrete </a:t>
            </a:r>
            <a:r>
              <a:rPr dirty="0"/>
              <a:t>values</a:t>
            </a:r>
          </a:p>
          <a:p>
            <a:pPr lvl="0"/>
            <a:r>
              <a:rPr lang="en-US" b="1" dirty="0"/>
              <a:t>Random down-sampling:</a:t>
            </a:r>
            <a:r>
              <a:rPr lang="en-US" dirty="0"/>
              <a:t> for very large data sets, you may only need a representative sample to understand key data relationships</a:t>
            </a:r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density </a:t>
            </a:r>
          </a:p>
          <a:p>
            <a:r>
              <a:rPr lang="en-US" dirty="0"/>
              <a:t>Obfuscates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</a:t>
            </a:r>
            <a:r>
              <a:rPr lang="en-US" dirty="0"/>
              <a:t>value</a:t>
            </a:r>
            <a:r>
              <a:rPr dirty="0"/>
              <a:t> of one variable against </a:t>
            </a:r>
            <a:r>
              <a:rPr lang="en-US" dirty="0"/>
              <a:t>two others</a:t>
            </a:r>
            <a:endParaRPr dirty="0"/>
          </a:p>
          <a:p>
            <a:pPr lvl="1"/>
            <a:r>
              <a:rPr dirty="0"/>
              <a:t>Categorical (count) or </a:t>
            </a:r>
            <a:r>
              <a:rPr lang="en-US" dirty="0"/>
              <a:t>numeric</a:t>
            </a:r>
            <a:r>
              <a:rPr dirty="0"/>
              <a:t>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955142" cy="351829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a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2343</Words>
  <Application>Microsoft Office PowerPoint</Application>
  <PresentationFormat>On-screen Show (16:9)</PresentationFormat>
  <Paragraphs>309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Visualizing Large Complex Datasets</vt:lpstr>
      <vt:lpstr>Limitation of Scientific Graphics</vt:lpstr>
      <vt:lpstr>Approaches to display of complex data relationships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66</cp:revision>
  <dcterms:created xsi:type="dcterms:W3CDTF">2024-08-04T01:10:27Z</dcterms:created>
  <dcterms:modified xsi:type="dcterms:W3CDTF">2024-09-11T21:59:07Z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